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32075438" cy="21383625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9298"/>
    <a:srgbClr val="325C60"/>
    <a:srgbClr val="487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D03447BB-5D67-496B-8E87-E561075AD55C}" styleName="Темный стиль 1 —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>
        <p:scale>
          <a:sx n="50" d="100"/>
          <a:sy n="50" d="100"/>
        </p:scale>
        <p:origin x="36" y="-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912354A-93D8-4E9C-82B2-8B24EBD27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9430" y="3499590"/>
            <a:ext cx="24056579" cy="7444669"/>
          </a:xfrm>
        </p:spPr>
        <p:txBody>
          <a:bodyPr anchor="b"/>
          <a:lstStyle>
            <a:lvl1pPr algn="ctr">
              <a:defRPr sz="1578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A844A198-AC5D-474C-ACB8-7F197A7B0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9430" y="11231355"/>
            <a:ext cx="24056579" cy="5162758"/>
          </a:xfrm>
        </p:spPr>
        <p:txBody>
          <a:bodyPr/>
          <a:lstStyle>
            <a:lvl1pPr marL="0" indent="0" algn="ctr">
              <a:buNone/>
              <a:defRPr sz="6314"/>
            </a:lvl1pPr>
            <a:lvl2pPr marL="1202847" indent="0" algn="ctr">
              <a:buNone/>
              <a:defRPr sz="5262"/>
            </a:lvl2pPr>
            <a:lvl3pPr marL="2405695" indent="0" algn="ctr">
              <a:buNone/>
              <a:defRPr sz="4736"/>
            </a:lvl3pPr>
            <a:lvl4pPr marL="3608542" indent="0" algn="ctr">
              <a:buNone/>
              <a:defRPr sz="4209"/>
            </a:lvl4pPr>
            <a:lvl5pPr marL="4811390" indent="0" algn="ctr">
              <a:buNone/>
              <a:defRPr sz="4209"/>
            </a:lvl5pPr>
            <a:lvl6pPr marL="6014237" indent="0" algn="ctr">
              <a:buNone/>
              <a:defRPr sz="4209"/>
            </a:lvl6pPr>
            <a:lvl7pPr marL="7217085" indent="0" algn="ctr">
              <a:buNone/>
              <a:defRPr sz="4209"/>
            </a:lvl7pPr>
            <a:lvl8pPr marL="8419932" indent="0" algn="ctr">
              <a:buNone/>
              <a:defRPr sz="4209"/>
            </a:lvl8pPr>
            <a:lvl9pPr marL="9622780" indent="0" algn="ctr">
              <a:buNone/>
              <a:defRPr sz="4209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E8FD331-B5A8-4708-8CB6-B4BFAABE6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2CADA6B-7397-475C-98D0-94A6B0308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BC7AAFD-6CCE-411F-87B0-A42DFD0E7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160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8A91606-89AA-4112-9C80-C9A04E28F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C6F38D2-7C70-48AA-991E-AE099654B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4D13CEC-F6F2-4990-A11E-2E0636879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0222E69-9294-416B-A09D-EACAA5074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D8125F8-CE79-4C5E-9D6E-7EA188A97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689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97AC3D7C-0D37-4373-95BD-3DD066A290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2953985" y="1138480"/>
            <a:ext cx="6916266" cy="1812163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6AB1EC1-550B-43DE-A07E-A97137102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05186" y="1138480"/>
            <a:ext cx="20347856" cy="181216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D99786E-09C5-4620-838C-DBD832B8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A278814-5B6F-4B8A-BC78-C8E1205D1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BAA3BDC-D1C6-40F7-AF2A-5DA93924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72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4576D5-9D0B-40AB-8CA5-F0BE3BC60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BA0AC1A-15C8-4D37-86C4-562C6D303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0791EB9-319E-4FD5-AE9F-C935FF8B7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F24C228-5543-4329-9997-EBF160897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EC08876-36C2-44A4-B643-23916197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50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CF1089-DCAD-400C-A314-9D04C77C8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8481" y="5331060"/>
            <a:ext cx="27665065" cy="8894992"/>
          </a:xfrm>
        </p:spPr>
        <p:txBody>
          <a:bodyPr anchor="b"/>
          <a:lstStyle>
            <a:lvl1pPr>
              <a:defRPr sz="1578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A4B3A0-1300-4897-8C50-2DFF56E20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8481" y="14310202"/>
            <a:ext cx="27665065" cy="4677666"/>
          </a:xfrm>
        </p:spPr>
        <p:txBody>
          <a:bodyPr/>
          <a:lstStyle>
            <a:lvl1pPr marL="0" indent="0">
              <a:buNone/>
              <a:defRPr sz="6314">
                <a:solidFill>
                  <a:schemeClr val="tx1">
                    <a:tint val="75000"/>
                  </a:schemeClr>
                </a:solidFill>
              </a:defRPr>
            </a:lvl1pPr>
            <a:lvl2pPr marL="1202847" indent="0">
              <a:buNone/>
              <a:defRPr sz="5262">
                <a:solidFill>
                  <a:schemeClr val="tx1">
                    <a:tint val="75000"/>
                  </a:schemeClr>
                </a:solidFill>
              </a:defRPr>
            </a:lvl2pPr>
            <a:lvl3pPr marL="2405695" indent="0">
              <a:buNone/>
              <a:defRPr sz="4736">
                <a:solidFill>
                  <a:schemeClr val="tx1">
                    <a:tint val="75000"/>
                  </a:schemeClr>
                </a:solidFill>
              </a:defRPr>
            </a:lvl3pPr>
            <a:lvl4pPr marL="360854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4pPr>
            <a:lvl5pPr marL="4811390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5pPr>
            <a:lvl6pPr marL="6014237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6pPr>
            <a:lvl7pPr marL="7217085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7pPr>
            <a:lvl8pPr marL="841993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8pPr>
            <a:lvl9pPr marL="9622780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CBB3CF4-B97F-4DBB-910C-7F18FD75A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A3ECCC9-ADC2-4154-A893-59F523F1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99FD8B3-B4EA-41B9-BEE5-7D1756880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99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F4651EB-1184-4D3B-9338-F9200CBD8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540D1D1-2634-4223-ACDA-1AE5EA02F5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5186" y="5692400"/>
            <a:ext cx="13632061" cy="13567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178A8BF-1599-46DB-AE43-1CE99AEE0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38191" y="5692400"/>
            <a:ext cx="13632061" cy="13567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7D92DBC-E6F7-495E-AD21-E74A0C5FB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94793D6-D7AA-491E-8AD3-9F611BD23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1D777D9-DCEC-4E47-B814-9149B6E6B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9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039F156-BBD8-4E09-AA80-4ED4A345C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364" y="1138482"/>
            <a:ext cx="27665065" cy="413317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AE3C477-9D00-44BE-A60C-C2A71B85F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9366" y="5241960"/>
            <a:ext cx="13569412" cy="2569003"/>
          </a:xfrm>
        </p:spPr>
        <p:txBody>
          <a:bodyPr anchor="b"/>
          <a:lstStyle>
            <a:lvl1pPr marL="0" indent="0">
              <a:buNone/>
              <a:defRPr sz="6314" b="1"/>
            </a:lvl1pPr>
            <a:lvl2pPr marL="1202847" indent="0">
              <a:buNone/>
              <a:defRPr sz="5262" b="1"/>
            </a:lvl2pPr>
            <a:lvl3pPr marL="2405695" indent="0">
              <a:buNone/>
              <a:defRPr sz="4736" b="1"/>
            </a:lvl3pPr>
            <a:lvl4pPr marL="3608542" indent="0">
              <a:buNone/>
              <a:defRPr sz="4209" b="1"/>
            </a:lvl4pPr>
            <a:lvl5pPr marL="4811390" indent="0">
              <a:buNone/>
              <a:defRPr sz="4209" b="1"/>
            </a:lvl5pPr>
            <a:lvl6pPr marL="6014237" indent="0">
              <a:buNone/>
              <a:defRPr sz="4209" b="1"/>
            </a:lvl6pPr>
            <a:lvl7pPr marL="7217085" indent="0">
              <a:buNone/>
              <a:defRPr sz="4209" b="1"/>
            </a:lvl7pPr>
            <a:lvl8pPr marL="8419932" indent="0">
              <a:buNone/>
              <a:defRPr sz="4209" b="1"/>
            </a:lvl8pPr>
            <a:lvl9pPr marL="9622780" indent="0">
              <a:buNone/>
              <a:defRPr sz="420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36E99C3-25CB-40CF-892E-E0541DCDE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09366" y="7810963"/>
            <a:ext cx="13569412" cy="114887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B9FC7E9E-F9F6-46F0-B3C4-215CA35BA2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238190" y="5241960"/>
            <a:ext cx="13636239" cy="2569003"/>
          </a:xfrm>
        </p:spPr>
        <p:txBody>
          <a:bodyPr anchor="b"/>
          <a:lstStyle>
            <a:lvl1pPr marL="0" indent="0">
              <a:buNone/>
              <a:defRPr sz="6314" b="1"/>
            </a:lvl1pPr>
            <a:lvl2pPr marL="1202847" indent="0">
              <a:buNone/>
              <a:defRPr sz="5262" b="1"/>
            </a:lvl2pPr>
            <a:lvl3pPr marL="2405695" indent="0">
              <a:buNone/>
              <a:defRPr sz="4736" b="1"/>
            </a:lvl3pPr>
            <a:lvl4pPr marL="3608542" indent="0">
              <a:buNone/>
              <a:defRPr sz="4209" b="1"/>
            </a:lvl4pPr>
            <a:lvl5pPr marL="4811390" indent="0">
              <a:buNone/>
              <a:defRPr sz="4209" b="1"/>
            </a:lvl5pPr>
            <a:lvl6pPr marL="6014237" indent="0">
              <a:buNone/>
              <a:defRPr sz="4209" b="1"/>
            </a:lvl6pPr>
            <a:lvl7pPr marL="7217085" indent="0">
              <a:buNone/>
              <a:defRPr sz="4209" b="1"/>
            </a:lvl7pPr>
            <a:lvl8pPr marL="8419932" indent="0">
              <a:buNone/>
              <a:defRPr sz="4209" b="1"/>
            </a:lvl8pPr>
            <a:lvl9pPr marL="9622780" indent="0">
              <a:buNone/>
              <a:defRPr sz="420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47BBDC1F-69B6-45B5-86D2-F435E2BA07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238190" y="7810963"/>
            <a:ext cx="13636239" cy="114887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04C2DB17-BDF5-44E4-A6FC-5DC19F4E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B4740A72-1671-4394-8FAC-E2CADDF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3472F4EF-4BE9-4F7C-BAE6-83D0CA44F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25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9ECFABD-5D8F-4E96-A7FD-E831D4FE2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23E17572-9794-4EE0-9086-2BAD88C30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7C73DD8-D62A-4014-884A-BA8185F73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368BFC9D-0FD3-4329-991B-164EB7EDC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424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2E1760EA-450B-48FF-A8FF-38CA147F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99E7718C-4930-42BE-B6C4-0D530A30F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B5E507D-199E-4082-A867-72603C7DE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86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B66732E-3999-4229-8120-CE2030EBC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365" y="1425575"/>
            <a:ext cx="10345163" cy="4989513"/>
          </a:xfrm>
        </p:spPr>
        <p:txBody>
          <a:bodyPr anchor="b"/>
          <a:lstStyle>
            <a:lvl1pPr>
              <a:defRPr sz="8419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1773141-8527-412B-A4EE-0B38798D6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6239" y="3078847"/>
            <a:ext cx="16238190" cy="15196234"/>
          </a:xfrm>
        </p:spPr>
        <p:txBody>
          <a:bodyPr/>
          <a:lstStyle>
            <a:lvl1pPr>
              <a:defRPr sz="8419"/>
            </a:lvl1pPr>
            <a:lvl2pPr>
              <a:defRPr sz="7367"/>
            </a:lvl2pPr>
            <a:lvl3pPr>
              <a:defRPr sz="6314"/>
            </a:lvl3pPr>
            <a:lvl4pPr>
              <a:defRPr sz="5262"/>
            </a:lvl4pPr>
            <a:lvl5pPr>
              <a:defRPr sz="5262"/>
            </a:lvl5pPr>
            <a:lvl6pPr>
              <a:defRPr sz="5262"/>
            </a:lvl6pPr>
            <a:lvl7pPr>
              <a:defRPr sz="5262"/>
            </a:lvl7pPr>
            <a:lvl8pPr>
              <a:defRPr sz="5262"/>
            </a:lvl8pPr>
            <a:lvl9pPr>
              <a:defRPr sz="526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356FEE1-A8D8-4132-AC68-A103E0C8A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9365" y="6415088"/>
            <a:ext cx="10345163" cy="11884743"/>
          </a:xfrm>
        </p:spPr>
        <p:txBody>
          <a:bodyPr/>
          <a:lstStyle>
            <a:lvl1pPr marL="0" indent="0">
              <a:buNone/>
              <a:defRPr sz="4209"/>
            </a:lvl1pPr>
            <a:lvl2pPr marL="1202847" indent="0">
              <a:buNone/>
              <a:defRPr sz="3683"/>
            </a:lvl2pPr>
            <a:lvl3pPr marL="2405695" indent="0">
              <a:buNone/>
              <a:defRPr sz="3157"/>
            </a:lvl3pPr>
            <a:lvl4pPr marL="3608542" indent="0">
              <a:buNone/>
              <a:defRPr sz="2631"/>
            </a:lvl4pPr>
            <a:lvl5pPr marL="4811390" indent="0">
              <a:buNone/>
              <a:defRPr sz="2631"/>
            </a:lvl5pPr>
            <a:lvl6pPr marL="6014237" indent="0">
              <a:buNone/>
              <a:defRPr sz="2631"/>
            </a:lvl6pPr>
            <a:lvl7pPr marL="7217085" indent="0">
              <a:buNone/>
              <a:defRPr sz="2631"/>
            </a:lvl7pPr>
            <a:lvl8pPr marL="8419932" indent="0">
              <a:buNone/>
              <a:defRPr sz="2631"/>
            </a:lvl8pPr>
            <a:lvl9pPr marL="9622780" indent="0">
              <a:buNone/>
              <a:defRPr sz="263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ECBD7A8-D486-4018-99B0-2B87732E2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C9474E0-14DA-4AE7-AB69-FB11DD1BC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AF6CFEC-E8AD-4325-876D-5BAEE4D74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40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866277-4625-466A-B5A8-743B5CFC9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365" y="1425575"/>
            <a:ext cx="10345163" cy="4989513"/>
          </a:xfrm>
        </p:spPr>
        <p:txBody>
          <a:bodyPr anchor="b"/>
          <a:lstStyle>
            <a:lvl1pPr>
              <a:defRPr sz="8419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121BDCCF-2026-41F0-ABF0-1773C3975B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636239" y="3078847"/>
            <a:ext cx="16238190" cy="15196234"/>
          </a:xfrm>
        </p:spPr>
        <p:txBody>
          <a:bodyPr/>
          <a:lstStyle>
            <a:lvl1pPr marL="0" indent="0">
              <a:buNone/>
              <a:defRPr sz="8419"/>
            </a:lvl1pPr>
            <a:lvl2pPr marL="1202847" indent="0">
              <a:buNone/>
              <a:defRPr sz="7367"/>
            </a:lvl2pPr>
            <a:lvl3pPr marL="2405695" indent="0">
              <a:buNone/>
              <a:defRPr sz="6314"/>
            </a:lvl3pPr>
            <a:lvl4pPr marL="3608542" indent="0">
              <a:buNone/>
              <a:defRPr sz="5262"/>
            </a:lvl4pPr>
            <a:lvl5pPr marL="4811390" indent="0">
              <a:buNone/>
              <a:defRPr sz="5262"/>
            </a:lvl5pPr>
            <a:lvl6pPr marL="6014237" indent="0">
              <a:buNone/>
              <a:defRPr sz="5262"/>
            </a:lvl6pPr>
            <a:lvl7pPr marL="7217085" indent="0">
              <a:buNone/>
              <a:defRPr sz="5262"/>
            </a:lvl7pPr>
            <a:lvl8pPr marL="8419932" indent="0">
              <a:buNone/>
              <a:defRPr sz="5262"/>
            </a:lvl8pPr>
            <a:lvl9pPr marL="9622780" indent="0">
              <a:buNone/>
              <a:defRPr sz="5262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C131544-3AE0-40F9-BAD9-57E83C490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9365" y="6415088"/>
            <a:ext cx="10345163" cy="11884743"/>
          </a:xfrm>
        </p:spPr>
        <p:txBody>
          <a:bodyPr/>
          <a:lstStyle>
            <a:lvl1pPr marL="0" indent="0">
              <a:buNone/>
              <a:defRPr sz="4209"/>
            </a:lvl1pPr>
            <a:lvl2pPr marL="1202847" indent="0">
              <a:buNone/>
              <a:defRPr sz="3683"/>
            </a:lvl2pPr>
            <a:lvl3pPr marL="2405695" indent="0">
              <a:buNone/>
              <a:defRPr sz="3157"/>
            </a:lvl3pPr>
            <a:lvl4pPr marL="3608542" indent="0">
              <a:buNone/>
              <a:defRPr sz="2631"/>
            </a:lvl4pPr>
            <a:lvl5pPr marL="4811390" indent="0">
              <a:buNone/>
              <a:defRPr sz="2631"/>
            </a:lvl5pPr>
            <a:lvl6pPr marL="6014237" indent="0">
              <a:buNone/>
              <a:defRPr sz="2631"/>
            </a:lvl6pPr>
            <a:lvl7pPr marL="7217085" indent="0">
              <a:buNone/>
              <a:defRPr sz="2631"/>
            </a:lvl7pPr>
            <a:lvl8pPr marL="8419932" indent="0">
              <a:buNone/>
              <a:defRPr sz="2631"/>
            </a:lvl8pPr>
            <a:lvl9pPr marL="9622780" indent="0">
              <a:buNone/>
              <a:defRPr sz="263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A8E86E8-6DF6-4873-8700-1B602FB6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86D0184-D358-4F44-8953-0BE62090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B518EE2-3E59-4E10-AFC3-B3363D274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72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A8DFD35-B1E7-4656-83B0-53295CB2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5187" y="1138482"/>
            <a:ext cx="27665065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8A7CCD7-73C1-4F0A-BD5D-4DC0BC545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5187" y="5692400"/>
            <a:ext cx="27665065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7C5E4B2-80A0-4F39-AA27-FC11CAD13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05186" y="19819454"/>
            <a:ext cx="721697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6FBB1-BA89-4162-8CD7-CBF402A3CC0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6A687DF-8C26-401D-B2C7-6635C9185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24989" y="19819454"/>
            <a:ext cx="10825460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97000CC-710A-4BEF-93A1-B1437AB0F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653278" y="19819454"/>
            <a:ext cx="721697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D84B9-9BD8-4ABF-972C-639128CAE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5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2405695" rtl="0" eaLnBrk="1" latinLnBrk="0" hangingPunct="1">
        <a:lnSpc>
          <a:spcPct val="90000"/>
        </a:lnSpc>
        <a:spcBef>
          <a:spcPct val="0"/>
        </a:spcBef>
        <a:buNone/>
        <a:defRPr sz="1157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1424" indent="-601424" algn="l" defTabSz="2405695" rtl="0" eaLnBrk="1" latinLnBrk="0" hangingPunct="1">
        <a:lnSpc>
          <a:spcPct val="90000"/>
        </a:lnSpc>
        <a:spcBef>
          <a:spcPts val="2631"/>
        </a:spcBef>
        <a:buFont typeface="Arial" panose="020B0604020202020204" pitchFamily="34" charset="0"/>
        <a:buChar char="•"/>
        <a:defRPr sz="7367" kern="1200">
          <a:solidFill>
            <a:schemeClr val="tx1"/>
          </a:solidFill>
          <a:latin typeface="+mn-lt"/>
          <a:ea typeface="+mn-ea"/>
          <a:cs typeface="+mn-cs"/>
        </a:defRPr>
      </a:lvl1pPr>
      <a:lvl2pPr marL="1804271" indent="-601424" algn="l" defTabSz="2405695" rtl="0" eaLnBrk="1" latinLnBrk="0" hangingPunct="1">
        <a:lnSpc>
          <a:spcPct val="90000"/>
        </a:lnSpc>
        <a:spcBef>
          <a:spcPts val="1315"/>
        </a:spcBef>
        <a:buFont typeface="Arial" panose="020B0604020202020204" pitchFamily="34" charset="0"/>
        <a:buChar char="•"/>
        <a:defRPr sz="6314" kern="1200">
          <a:solidFill>
            <a:schemeClr val="tx1"/>
          </a:solidFill>
          <a:latin typeface="+mn-lt"/>
          <a:ea typeface="+mn-ea"/>
          <a:cs typeface="+mn-cs"/>
        </a:defRPr>
      </a:lvl2pPr>
      <a:lvl3pPr marL="3007119" indent="-601424" algn="l" defTabSz="2405695" rtl="0" eaLnBrk="1" latinLnBrk="0" hangingPunct="1">
        <a:lnSpc>
          <a:spcPct val="90000"/>
        </a:lnSpc>
        <a:spcBef>
          <a:spcPts val="1315"/>
        </a:spcBef>
        <a:buFont typeface="Arial" panose="020B0604020202020204" pitchFamily="34" charset="0"/>
        <a:buChar char="•"/>
        <a:defRPr sz="5262" kern="1200">
          <a:solidFill>
            <a:schemeClr val="tx1"/>
          </a:solidFill>
          <a:latin typeface="+mn-lt"/>
          <a:ea typeface="+mn-ea"/>
          <a:cs typeface="+mn-cs"/>
        </a:defRPr>
      </a:lvl3pPr>
      <a:lvl4pPr marL="4209966" indent="-601424" algn="l" defTabSz="2405695" rtl="0" eaLnBrk="1" latinLnBrk="0" hangingPunct="1">
        <a:lnSpc>
          <a:spcPct val="90000"/>
        </a:lnSpc>
        <a:spcBef>
          <a:spcPts val="1315"/>
        </a:spcBef>
        <a:buFont typeface="Arial" panose="020B0604020202020204" pitchFamily="34" charset="0"/>
        <a:buChar char="•"/>
        <a:defRPr sz="4736" kern="1200">
          <a:solidFill>
            <a:schemeClr val="tx1"/>
          </a:solidFill>
          <a:latin typeface="+mn-lt"/>
          <a:ea typeface="+mn-ea"/>
          <a:cs typeface="+mn-cs"/>
        </a:defRPr>
      </a:lvl4pPr>
      <a:lvl5pPr marL="5412814" indent="-601424" algn="l" defTabSz="2405695" rtl="0" eaLnBrk="1" latinLnBrk="0" hangingPunct="1">
        <a:lnSpc>
          <a:spcPct val="90000"/>
        </a:lnSpc>
        <a:spcBef>
          <a:spcPts val="1315"/>
        </a:spcBef>
        <a:buFont typeface="Arial" panose="020B0604020202020204" pitchFamily="34" charset="0"/>
        <a:buChar char="•"/>
        <a:defRPr sz="4736" kern="1200">
          <a:solidFill>
            <a:schemeClr val="tx1"/>
          </a:solidFill>
          <a:latin typeface="+mn-lt"/>
          <a:ea typeface="+mn-ea"/>
          <a:cs typeface="+mn-cs"/>
        </a:defRPr>
      </a:lvl5pPr>
      <a:lvl6pPr marL="6615661" indent="-601424" algn="l" defTabSz="2405695" rtl="0" eaLnBrk="1" latinLnBrk="0" hangingPunct="1">
        <a:lnSpc>
          <a:spcPct val="90000"/>
        </a:lnSpc>
        <a:spcBef>
          <a:spcPts val="1315"/>
        </a:spcBef>
        <a:buFont typeface="Arial" panose="020B0604020202020204" pitchFamily="34" charset="0"/>
        <a:buChar char="•"/>
        <a:defRPr sz="4736" kern="1200">
          <a:solidFill>
            <a:schemeClr val="tx1"/>
          </a:solidFill>
          <a:latin typeface="+mn-lt"/>
          <a:ea typeface="+mn-ea"/>
          <a:cs typeface="+mn-cs"/>
        </a:defRPr>
      </a:lvl6pPr>
      <a:lvl7pPr marL="7818509" indent="-601424" algn="l" defTabSz="2405695" rtl="0" eaLnBrk="1" latinLnBrk="0" hangingPunct="1">
        <a:lnSpc>
          <a:spcPct val="90000"/>
        </a:lnSpc>
        <a:spcBef>
          <a:spcPts val="1315"/>
        </a:spcBef>
        <a:buFont typeface="Arial" panose="020B0604020202020204" pitchFamily="34" charset="0"/>
        <a:buChar char="•"/>
        <a:defRPr sz="4736" kern="1200">
          <a:solidFill>
            <a:schemeClr val="tx1"/>
          </a:solidFill>
          <a:latin typeface="+mn-lt"/>
          <a:ea typeface="+mn-ea"/>
          <a:cs typeface="+mn-cs"/>
        </a:defRPr>
      </a:lvl7pPr>
      <a:lvl8pPr marL="9021356" indent="-601424" algn="l" defTabSz="2405695" rtl="0" eaLnBrk="1" latinLnBrk="0" hangingPunct="1">
        <a:lnSpc>
          <a:spcPct val="90000"/>
        </a:lnSpc>
        <a:spcBef>
          <a:spcPts val="1315"/>
        </a:spcBef>
        <a:buFont typeface="Arial" panose="020B0604020202020204" pitchFamily="34" charset="0"/>
        <a:buChar char="•"/>
        <a:defRPr sz="4736" kern="1200">
          <a:solidFill>
            <a:schemeClr val="tx1"/>
          </a:solidFill>
          <a:latin typeface="+mn-lt"/>
          <a:ea typeface="+mn-ea"/>
          <a:cs typeface="+mn-cs"/>
        </a:defRPr>
      </a:lvl8pPr>
      <a:lvl9pPr marL="10224204" indent="-601424" algn="l" defTabSz="2405695" rtl="0" eaLnBrk="1" latinLnBrk="0" hangingPunct="1">
        <a:lnSpc>
          <a:spcPct val="90000"/>
        </a:lnSpc>
        <a:spcBef>
          <a:spcPts val="1315"/>
        </a:spcBef>
        <a:buFont typeface="Arial" panose="020B0604020202020204" pitchFamily="34" charset="0"/>
        <a:buChar char="•"/>
        <a:defRPr sz="47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405695" rtl="0" eaLnBrk="1" latinLnBrk="0" hangingPunct="1">
        <a:defRPr sz="4736" kern="1200">
          <a:solidFill>
            <a:schemeClr val="tx1"/>
          </a:solidFill>
          <a:latin typeface="+mn-lt"/>
          <a:ea typeface="+mn-ea"/>
          <a:cs typeface="+mn-cs"/>
        </a:defRPr>
      </a:lvl1pPr>
      <a:lvl2pPr marL="1202847" algn="l" defTabSz="2405695" rtl="0" eaLnBrk="1" latinLnBrk="0" hangingPunct="1">
        <a:defRPr sz="4736" kern="1200">
          <a:solidFill>
            <a:schemeClr val="tx1"/>
          </a:solidFill>
          <a:latin typeface="+mn-lt"/>
          <a:ea typeface="+mn-ea"/>
          <a:cs typeface="+mn-cs"/>
        </a:defRPr>
      </a:lvl2pPr>
      <a:lvl3pPr marL="2405695" algn="l" defTabSz="2405695" rtl="0" eaLnBrk="1" latinLnBrk="0" hangingPunct="1">
        <a:defRPr sz="4736" kern="1200">
          <a:solidFill>
            <a:schemeClr val="tx1"/>
          </a:solidFill>
          <a:latin typeface="+mn-lt"/>
          <a:ea typeface="+mn-ea"/>
          <a:cs typeface="+mn-cs"/>
        </a:defRPr>
      </a:lvl3pPr>
      <a:lvl4pPr marL="3608542" algn="l" defTabSz="2405695" rtl="0" eaLnBrk="1" latinLnBrk="0" hangingPunct="1">
        <a:defRPr sz="4736" kern="1200">
          <a:solidFill>
            <a:schemeClr val="tx1"/>
          </a:solidFill>
          <a:latin typeface="+mn-lt"/>
          <a:ea typeface="+mn-ea"/>
          <a:cs typeface="+mn-cs"/>
        </a:defRPr>
      </a:lvl4pPr>
      <a:lvl5pPr marL="4811390" algn="l" defTabSz="2405695" rtl="0" eaLnBrk="1" latinLnBrk="0" hangingPunct="1">
        <a:defRPr sz="4736" kern="1200">
          <a:solidFill>
            <a:schemeClr val="tx1"/>
          </a:solidFill>
          <a:latin typeface="+mn-lt"/>
          <a:ea typeface="+mn-ea"/>
          <a:cs typeface="+mn-cs"/>
        </a:defRPr>
      </a:lvl5pPr>
      <a:lvl6pPr marL="6014237" algn="l" defTabSz="2405695" rtl="0" eaLnBrk="1" latinLnBrk="0" hangingPunct="1">
        <a:defRPr sz="4736" kern="1200">
          <a:solidFill>
            <a:schemeClr val="tx1"/>
          </a:solidFill>
          <a:latin typeface="+mn-lt"/>
          <a:ea typeface="+mn-ea"/>
          <a:cs typeface="+mn-cs"/>
        </a:defRPr>
      </a:lvl6pPr>
      <a:lvl7pPr marL="7217085" algn="l" defTabSz="2405695" rtl="0" eaLnBrk="1" latinLnBrk="0" hangingPunct="1">
        <a:defRPr sz="4736" kern="1200">
          <a:solidFill>
            <a:schemeClr val="tx1"/>
          </a:solidFill>
          <a:latin typeface="+mn-lt"/>
          <a:ea typeface="+mn-ea"/>
          <a:cs typeface="+mn-cs"/>
        </a:defRPr>
      </a:lvl7pPr>
      <a:lvl8pPr marL="8419932" algn="l" defTabSz="2405695" rtl="0" eaLnBrk="1" latinLnBrk="0" hangingPunct="1">
        <a:defRPr sz="4736" kern="1200">
          <a:solidFill>
            <a:schemeClr val="tx1"/>
          </a:solidFill>
          <a:latin typeface="+mn-lt"/>
          <a:ea typeface="+mn-ea"/>
          <a:cs typeface="+mn-cs"/>
        </a:defRPr>
      </a:lvl8pPr>
      <a:lvl9pPr marL="9622780" algn="l" defTabSz="2405695" rtl="0" eaLnBrk="1" latinLnBrk="0" hangingPunct="1">
        <a:defRPr sz="47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9018934-FF68-4ADC-BB0E-52D70E9A61F1}"/>
              </a:ext>
            </a:extLst>
          </p:cNvPr>
          <p:cNvSpPr txBox="1"/>
          <p:nvPr/>
        </p:nvSpPr>
        <p:spPr>
          <a:xfrm>
            <a:off x="7800976" y="607492"/>
            <a:ext cx="17145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Заголовок</a:t>
            </a:r>
            <a:endParaRPr lang="ru-RU" sz="4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Иванов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</a:rPr>
              <a:t>А.В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*</a:t>
            </a:r>
            <a:r>
              <a:rPr lang="ru-RU" sz="3200" baseline="30000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Петров А.В.</a:t>
            </a:r>
            <a:r>
              <a:rPr lang="ru-RU" sz="3200" baseline="30000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, Сидоров А.В</a:t>
            </a:r>
            <a:r>
              <a:rPr lang="ru-RU" sz="3200" baseline="3000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ctr"/>
            <a:r>
              <a:rPr lang="ru-RU" sz="3200" baseline="30000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Организация 1, </a:t>
            </a:r>
            <a:r>
              <a:rPr lang="ru-RU" sz="3200" baseline="3000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Организация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8E6EDD5-69A3-4C4E-9931-125A8CD55A05}"/>
              </a:ext>
            </a:extLst>
          </p:cNvPr>
          <p:cNvSpPr txBox="1"/>
          <p:nvPr/>
        </p:nvSpPr>
        <p:spPr>
          <a:xfrm>
            <a:off x="26087288" y="877491"/>
            <a:ext cx="4788000" cy="1620000"/>
          </a:xfrm>
          <a:prstGeom prst="rect">
            <a:avLst/>
          </a:prstGeom>
          <a:noFill/>
          <a:ln w="28575">
            <a:solidFill>
              <a:srgbClr val="509298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509298"/>
                </a:solidFill>
              </a:rPr>
              <a:t>Логотип </a:t>
            </a:r>
            <a:r>
              <a:rPr lang="ru-RU" sz="2800" dirty="0">
                <a:solidFill>
                  <a:srgbClr val="509298"/>
                </a:solidFill>
              </a:rPr>
              <a:t>Вашей организации</a:t>
            </a:r>
          </a:p>
          <a:p>
            <a:pPr algn="ctr"/>
            <a:endParaRPr lang="ru-RU" sz="2800" dirty="0">
              <a:solidFill>
                <a:srgbClr val="509298"/>
              </a:solidFill>
            </a:endParaRPr>
          </a:p>
        </p:txBody>
      </p:sp>
      <p:graphicFrame>
        <p:nvGraphicFramePr>
          <p:cNvPr id="45" name="Таблица 45">
            <a:extLst>
              <a:ext uri="{FF2B5EF4-FFF2-40B4-BE49-F238E27FC236}">
                <a16:creationId xmlns="" xmlns:a16="http://schemas.microsoft.com/office/drawing/2014/main" id="{08CCA6E1-13FD-4DF0-8E7E-37714D578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162276"/>
              </p:ext>
            </p:extLst>
          </p:nvPr>
        </p:nvGraphicFramePr>
        <p:xfrm>
          <a:off x="1016846" y="3346177"/>
          <a:ext cx="29858442" cy="13923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858442">
                  <a:extLst>
                    <a:ext uri="{9D8B030D-6E8A-4147-A177-3AD203B41FA5}">
                      <a16:colId xmlns="" xmlns:a16="http://schemas.microsoft.com/office/drawing/2014/main" val="2982657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Аннотация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8475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Аннотация </a:t>
                      </a:r>
                      <a:r>
                        <a:rPr lang="ru-RU" sz="3200" dirty="0"/>
                        <a:t>включает характеристику основной темы, проблемы объекта, цели работы и ее результаты.  В аннотации указывают новизну темы.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58016077"/>
                  </a:ext>
                </a:extLst>
              </a:tr>
            </a:tbl>
          </a:graphicData>
        </a:graphic>
      </p:graphicFrame>
      <p:graphicFrame>
        <p:nvGraphicFramePr>
          <p:cNvPr id="46" name="Таблица 45">
            <a:extLst>
              <a:ext uri="{FF2B5EF4-FFF2-40B4-BE49-F238E27FC236}">
                <a16:creationId xmlns="" xmlns:a16="http://schemas.microsoft.com/office/drawing/2014/main" id="{38DEF37F-CFFD-426A-9DFA-43A0375B1F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354652"/>
              </p:ext>
            </p:extLst>
          </p:nvPr>
        </p:nvGraphicFramePr>
        <p:xfrm>
          <a:off x="1055033" y="5676264"/>
          <a:ext cx="6745943" cy="8352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745943">
                  <a:extLst>
                    <a:ext uri="{9D8B030D-6E8A-4147-A177-3AD203B41FA5}">
                      <a16:colId xmlns="" xmlns:a16="http://schemas.microsoft.com/office/drawing/2014/main" val="2982657493"/>
                    </a:ext>
                  </a:extLst>
                </a:gridCol>
              </a:tblGrid>
              <a:tr h="81635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Введение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8475868"/>
                  </a:ext>
                </a:extLst>
              </a:tr>
              <a:tr h="7535645">
                <a:tc>
                  <a:txBody>
                    <a:bodyPr/>
                    <a:lstStyle/>
                    <a:p>
                      <a:r>
                        <a:rPr lang="ru-RU" sz="3200" dirty="0"/>
                        <a:t>Введение состоит из подразделов: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ru-RU" sz="3200" dirty="0"/>
                        <a:t>Описание проблемы, с которой связано исследование.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ru-RU" sz="3200" dirty="0"/>
                        <a:t>Актуальность темы исследования.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ru-RU" sz="3200" dirty="0"/>
                        <a:t>Формулировка цели и задач </a:t>
                      </a:r>
                      <a:r>
                        <a:rPr lang="ru-RU" sz="3200" dirty="0" smtClean="0"/>
                        <a:t>исследования</a:t>
                      </a:r>
                    </a:p>
                    <a:p>
                      <a:pPr marL="514350" indent="-514350">
                        <a:buAutoNum type="arabicPeriod"/>
                      </a:pPr>
                      <a:endParaRPr lang="ru-RU" sz="3200" dirty="0" smtClean="0"/>
                    </a:p>
                    <a:p>
                      <a:pPr marL="0" indent="0">
                        <a:buNone/>
                      </a:pPr>
                      <a:r>
                        <a:rPr lang="ru-RU" sz="3200" dirty="0" smtClean="0"/>
                        <a:t>Введение  может быть совмещено с аннотацией</a:t>
                      </a:r>
                      <a:endParaRPr lang="ru-RU" sz="3200" dirty="0"/>
                    </a:p>
                    <a:p>
                      <a:pPr marL="514350" indent="-514350">
                        <a:buAutoNum type="arabicPeriod"/>
                      </a:pP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58016077"/>
                  </a:ext>
                </a:extLst>
              </a:tr>
            </a:tbl>
          </a:graphicData>
        </a:graphic>
      </p:graphicFrame>
      <p:graphicFrame>
        <p:nvGraphicFramePr>
          <p:cNvPr id="47" name="Таблица 45">
            <a:extLst>
              <a:ext uri="{FF2B5EF4-FFF2-40B4-BE49-F238E27FC236}">
                <a16:creationId xmlns="" xmlns:a16="http://schemas.microsoft.com/office/drawing/2014/main" id="{5F28EA16-A632-4629-A0D5-CCBB38F2FA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145253"/>
              </p:ext>
            </p:extLst>
          </p:nvPr>
        </p:nvGraphicFramePr>
        <p:xfrm>
          <a:off x="10092990" y="5687258"/>
          <a:ext cx="6280486" cy="8352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80486">
                  <a:extLst>
                    <a:ext uri="{9D8B030D-6E8A-4147-A177-3AD203B41FA5}">
                      <a16:colId xmlns="" xmlns:a16="http://schemas.microsoft.com/office/drawing/2014/main" val="2982657493"/>
                    </a:ext>
                  </a:extLst>
                </a:gridCol>
              </a:tblGrid>
              <a:tr h="81635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Методы и материалы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8475868"/>
                  </a:ext>
                </a:extLst>
              </a:tr>
              <a:tr h="7535646">
                <a:tc>
                  <a:txBody>
                    <a:bodyPr/>
                    <a:lstStyle/>
                    <a:p>
                      <a:pPr marL="514350" indent="-514350">
                        <a:buAutoNum type="arabicPeriod"/>
                      </a:pPr>
                      <a:r>
                        <a:rPr lang="ru-RU" sz="3200" dirty="0"/>
                        <a:t>Общая схема эксперимента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ru-RU" sz="3200" dirty="0"/>
                        <a:t>Методы исследований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ru-RU" sz="3200" dirty="0"/>
                        <a:t>Образцы для исследований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ru-RU" sz="3200" dirty="0"/>
                        <a:t>Средства для исследований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58016077"/>
                  </a:ext>
                </a:extLst>
              </a:tr>
            </a:tbl>
          </a:graphicData>
        </a:graphic>
      </p:graphicFrame>
      <p:graphicFrame>
        <p:nvGraphicFramePr>
          <p:cNvPr id="48" name="Таблица 45">
            <a:extLst>
              <a:ext uri="{FF2B5EF4-FFF2-40B4-BE49-F238E27FC236}">
                <a16:creationId xmlns="" xmlns:a16="http://schemas.microsoft.com/office/drawing/2014/main" id="{8F786546-EC2B-493C-9693-24FEA495AB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495993"/>
              </p:ext>
            </p:extLst>
          </p:nvPr>
        </p:nvGraphicFramePr>
        <p:xfrm>
          <a:off x="22098000" y="5701593"/>
          <a:ext cx="8777288" cy="8352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777288">
                  <a:extLst>
                    <a:ext uri="{9D8B030D-6E8A-4147-A177-3AD203B41FA5}">
                      <a16:colId xmlns="" xmlns:a16="http://schemas.microsoft.com/office/drawing/2014/main" val="2982657493"/>
                    </a:ext>
                  </a:extLst>
                </a:gridCol>
              </a:tblGrid>
              <a:tr h="8200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Результаты и их обсуждение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8475868"/>
                  </a:ext>
                </a:extLst>
              </a:tr>
              <a:tr h="7531935">
                <a:tc>
                  <a:txBody>
                    <a:bodyPr/>
                    <a:lstStyle/>
                    <a:p>
                      <a:pPr marL="514350" indent="-514350">
                        <a:buAutoNum type="arabicPeriod"/>
                      </a:pPr>
                      <a:r>
                        <a:rPr lang="ru-RU" sz="3200" dirty="0"/>
                        <a:t>Результаты представляются в обработанном виде (таблицы, графики, уравнения, рисунки, структурные диаграммы)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ru-RU" sz="3200" dirty="0"/>
                        <a:t>Обсуждение – идеи, предположения о полученных фактах, сравнительная аналитика.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58016077"/>
                  </a:ext>
                </a:extLst>
              </a:tr>
            </a:tbl>
          </a:graphicData>
        </a:graphic>
      </p:graphicFrame>
      <p:graphicFrame>
        <p:nvGraphicFramePr>
          <p:cNvPr id="49" name="Таблица 45">
            <a:extLst>
              <a:ext uri="{FF2B5EF4-FFF2-40B4-BE49-F238E27FC236}">
                <a16:creationId xmlns="" xmlns:a16="http://schemas.microsoft.com/office/drawing/2014/main" id="{38C0417B-520D-4D16-B911-29ACA1653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699493"/>
              </p:ext>
            </p:extLst>
          </p:nvPr>
        </p:nvGraphicFramePr>
        <p:xfrm>
          <a:off x="17106900" y="14860909"/>
          <a:ext cx="13768388" cy="33033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68388">
                  <a:extLst>
                    <a:ext uri="{9D8B030D-6E8A-4147-A177-3AD203B41FA5}">
                      <a16:colId xmlns="" xmlns:a16="http://schemas.microsoft.com/office/drawing/2014/main" val="2982657493"/>
                    </a:ext>
                  </a:extLst>
                </a:gridCol>
              </a:tblGrid>
              <a:tr h="784512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Заключение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8475868"/>
                  </a:ext>
                </a:extLst>
              </a:tr>
              <a:tr h="2490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3200" dirty="0"/>
                        <a:t>В заключении можно: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ru-RU" sz="3200" dirty="0"/>
                        <a:t>Обобщить результаты;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ru-RU" sz="3200" dirty="0"/>
                        <a:t>Предложить практическое применение;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ru-RU" sz="3200" dirty="0"/>
                        <a:t>Предложить направление для будущих исследований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58016077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D16B0063-49B1-4AD1-91A9-9CDFD0BFD20B}"/>
              </a:ext>
            </a:extLst>
          </p:cNvPr>
          <p:cNvSpPr txBox="1"/>
          <p:nvPr/>
        </p:nvSpPr>
        <p:spPr>
          <a:xfrm>
            <a:off x="912070" y="18755618"/>
            <a:ext cx="10365530" cy="15081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Автор для переписки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* - Фамилия Имя Отчество,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E-mail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,  Вебсайт,  Тел., Почтовый адрес для переписки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			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75898D4D-BFD3-4B60-9C83-34B557E27EBF}"/>
              </a:ext>
            </a:extLst>
          </p:cNvPr>
          <p:cNvSpPr txBox="1"/>
          <p:nvPr/>
        </p:nvSpPr>
        <p:spPr>
          <a:xfrm>
            <a:off x="11658600" y="18755618"/>
            <a:ext cx="19216688" cy="190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Библиографический список</a:t>
            </a:r>
          </a:p>
          <a:p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1.	</a:t>
            </a:r>
          </a:p>
          <a:p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		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40ED46B6-B518-4C32-BC89-E51B4E043F82}"/>
              </a:ext>
            </a:extLst>
          </p:cNvPr>
          <p:cNvSpPr txBox="1"/>
          <p:nvPr/>
        </p:nvSpPr>
        <p:spPr>
          <a:xfrm>
            <a:off x="912070" y="14261488"/>
            <a:ext cx="95178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Таблица 1. Название таблицы</a:t>
            </a:r>
          </a:p>
        </p:txBody>
      </p:sp>
      <p:graphicFrame>
        <p:nvGraphicFramePr>
          <p:cNvPr id="54" name="Таблица 54">
            <a:extLst>
              <a:ext uri="{FF2B5EF4-FFF2-40B4-BE49-F238E27FC236}">
                <a16:creationId xmlns="" xmlns:a16="http://schemas.microsoft.com/office/drawing/2014/main" id="{A09A7E7C-3994-4F30-9F8B-E425FA215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584941"/>
              </p:ext>
            </p:extLst>
          </p:nvPr>
        </p:nvGraphicFramePr>
        <p:xfrm>
          <a:off x="940633" y="14913845"/>
          <a:ext cx="7250867" cy="325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73853">
                  <a:extLst>
                    <a:ext uri="{9D8B030D-6E8A-4147-A177-3AD203B41FA5}">
                      <a16:colId xmlns="" xmlns:a16="http://schemas.microsoft.com/office/drawing/2014/main" val="3883475259"/>
                    </a:ext>
                  </a:extLst>
                </a:gridCol>
                <a:gridCol w="1797069">
                  <a:extLst>
                    <a:ext uri="{9D8B030D-6E8A-4147-A177-3AD203B41FA5}">
                      <a16:colId xmlns="" xmlns:a16="http://schemas.microsoft.com/office/drawing/2014/main" val="3376426435"/>
                    </a:ext>
                  </a:extLst>
                </a:gridCol>
                <a:gridCol w="3879945">
                  <a:extLst>
                    <a:ext uri="{9D8B030D-6E8A-4147-A177-3AD203B41FA5}">
                      <a16:colId xmlns="" xmlns:a16="http://schemas.microsoft.com/office/drawing/2014/main" val="14144238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45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0945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64160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4" y="877491"/>
            <a:ext cx="565056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28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145</TotalTime>
  <Words>163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Ксения Андреевна Степанова</dc:creator>
  <cp:lastModifiedBy>Y</cp:lastModifiedBy>
  <cp:revision>30</cp:revision>
  <dcterms:created xsi:type="dcterms:W3CDTF">2021-03-22T15:07:47Z</dcterms:created>
  <dcterms:modified xsi:type="dcterms:W3CDTF">2025-08-29T07:39:52Z</dcterms:modified>
</cp:coreProperties>
</file>